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0416-7B89-485F-9FAE-52EBCF200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6D725-4894-4255-9B44-228CE2A87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14EE-F497-4C82-A980-88C72035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F43DD-C00C-4409-B3BE-830C1ACE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03FB4-BD29-458B-BEFA-83A9C68A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8799-0C84-4F91-9835-A38577D4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54DAA-691D-46C7-BA1F-43A402EF8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DC9A-31AC-4630-8CF5-4E63D87A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7E2C3-BCBA-405D-864F-E6545849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263A-8AFB-499F-8D1B-5BF02A65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55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A0526-1BF9-4DE1-A0EA-AA7C3211A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D08A7-6260-4C65-B4DF-02A6865E0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27554-C1EA-4280-9487-031AA759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2EA6-5931-48AE-8B2E-CCCB9C51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D75CE-3190-436E-9B91-BB26AACA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9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6AF8-C897-4C0B-ACF8-D9FE09EF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1D676-C30D-4E27-857F-05D8E1C7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3537F-F002-43CF-AE24-F9F1FEF1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EBF-229A-401C-AF05-1BEBA86D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1DE5-9A8A-4F7E-8536-03FC3C60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1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2096-81A1-4ACE-A172-61D548EA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4944-F663-4CB6-903B-423C5F3F9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75F4-20EC-4C46-AA5E-E6E86601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A0DF4-E5E3-438E-950E-9FA55C35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87F85-D567-4C2D-9B9D-6D015D75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0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196A-6EC7-43BD-8C0D-06B09CF3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A042-0425-4918-8E78-EE6E0437D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61100-0939-4EFF-BAC4-7C49DFF49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AB6D2-5D34-4C8B-8330-B2FC32F7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9104B-F6ED-40B3-B224-EC7A0783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06A98-83CE-4F35-BBED-300B2929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0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2DF7-2A88-4D54-883E-DDA24EB5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0E9D0-370D-4DFD-A452-4CD786887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AE828-90CE-4EE4-9054-4C9F95A2B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7C670-06BE-49E4-81DA-D109FDE85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CD861-2552-4104-A73F-354448460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F4EFC-D4CC-4456-93F1-31223332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3FA0F-347C-44FA-A6A9-A3CAF5D1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89042-FD48-4F65-A18E-D668AEF7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3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E728-657D-48C6-A719-AA18E62D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F5C86-6802-41B2-BCEF-9084DB85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CAA62-CEA3-4F89-BA66-B2AB5AFD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DC8C0-734F-4B7D-B9B9-72BEB124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1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99A1A-8540-483C-B467-EB42E699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3CD46-F3AF-48E8-A5B0-772CDAF8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2DC37-DA97-4F11-9277-D468DA50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5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E600-07B4-4C08-9745-92AED876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E85BB-43EA-4ABE-9E72-67640298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9CB99-CEEF-48C7-B094-E07A0FACC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01138-F1E8-4952-B87A-EFE66AC2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764BA-8DDC-4572-90CA-3811A42F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C273D-F731-48FD-BABB-13606F67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48BE-31D8-4993-BBBE-C0896313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9FA1B-05E6-4695-BD72-A3F9D344C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AF490-36DD-437C-90C1-DEB74B397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77AF7-88C7-4341-A2F2-00260A76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D69CB-4C90-420F-A11E-B7639AF9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A9CDC-288B-48E2-8C7E-3F2A5CA4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11605-C319-4BD3-910C-B95F46EA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4E74-6347-4D63-A6DA-6AD367FB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5AA2C-B9A0-476E-BDA1-F0FE04C2C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88D1-2C12-4F10-8582-A833CEB21EF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EB38D-FEB2-42EF-85FF-85A6CBDFE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0296-F68E-4EF1-A79A-99D68666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BE35-400B-470D-AA9B-A7E80221B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1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ncil-sketch-bird-pad-draw-4023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A7DA82-BC9F-4CB5-85C1-8781611D9BC2}"/>
              </a:ext>
            </a:extLst>
          </p:cNvPr>
          <p:cNvSpPr txBox="1"/>
          <p:nvPr/>
        </p:nvSpPr>
        <p:spPr>
          <a:xfrm>
            <a:off x="665871" y="258901"/>
            <a:ext cx="108602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latin typeface="Sassoon Penpals" panose="02000400000000000000" pitchFamily="50" charset="0"/>
              </a:rPr>
              <a:t>Art</a:t>
            </a:r>
          </a:p>
          <a:p>
            <a:pPr algn="ctr"/>
            <a:endParaRPr lang="en-GB" sz="4000" u="sng" dirty="0">
              <a:latin typeface="Sassoon Penpals" panose="02000400000000000000" pitchFamily="50" charset="0"/>
            </a:endParaRPr>
          </a:p>
          <a:p>
            <a:pPr algn="ctr"/>
            <a:r>
              <a:rPr lang="en-GB" sz="4000" u="sng" dirty="0">
                <a:latin typeface="Sassoon Penpals" panose="02000400000000000000" pitchFamily="50" charset="0"/>
              </a:rPr>
              <a:t>Tuesday 5</a:t>
            </a:r>
            <a:r>
              <a:rPr lang="en-GB" sz="4000" u="sng" baseline="30000" dirty="0">
                <a:latin typeface="Sassoon Penpals" panose="02000400000000000000" pitchFamily="50" charset="0"/>
              </a:rPr>
              <a:t>th</a:t>
            </a:r>
            <a:r>
              <a:rPr lang="en-GB" sz="4000" u="sng" dirty="0">
                <a:latin typeface="Sassoon Penpals" panose="02000400000000000000" pitchFamily="50" charset="0"/>
              </a:rPr>
              <a:t> January 2020</a:t>
            </a:r>
          </a:p>
          <a:p>
            <a:pPr algn="ctr"/>
            <a:endParaRPr lang="en-GB" sz="4000" u="sng" dirty="0">
              <a:latin typeface="Sassoon Penpals" panose="02000400000000000000" pitchFamily="50" charset="0"/>
            </a:endParaRPr>
          </a:p>
          <a:p>
            <a:pPr algn="ctr"/>
            <a:r>
              <a:rPr lang="en-GB" sz="4000" u="sng" dirty="0">
                <a:latin typeface="Sassoon Penpals" panose="02000400000000000000" pitchFamily="50" charset="0"/>
              </a:rPr>
              <a:t>L.O. To experiment with pattern and texture.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04DD2-ED3E-4F60-80F2-2901C013B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6407" y="3601329"/>
            <a:ext cx="3221502" cy="29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3715B-2140-4D7D-9B67-E4BFB034D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9" y="298939"/>
            <a:ext cx="2912013" cy="2036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A4E8C-5BDC-4196-B854-3EAE87012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70" y="298940"/>
            <a:ext cx="2912012" cy="2465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60F00-DBF2-4760-B1DF-F650382E4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8" y="2535628"/>
            <a:ext cx="2912012" cy="2286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FA0A0-3682-49C8-9619-03174169F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75" y="2193535"/>
            <a:ext cx="2566856" cy="26282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271EBB-23F1-4A80-990E-7BFA2AB95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8" y="5022166"/>
            <a:ext cx="4815254" cy="1536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3690D7-02F8-4D99-ADE2-3251849AF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70" y="3022137"/>
            <a:ext cx="2912012" cy="35369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68E84E-DFF3-4280-ACC5-D6C68E211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21" y="5022165"/>
            <a:ext cx="1798910" cy="1536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04F402-A669-4B4E-A8B3-EDAACCA96A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56" y="298939"/>
            <a:ext cx="2619375" cy="1743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A7E738-A854-4030-B60E-8775120659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55" y="298939"/>
            <a:ext cx="2745223" cy="2133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CF1C42-9409-4BA0-934D-3DA8354306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5628"/>
            <a:ext cx="2745223" cy="22861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68DFF1-45D3-40E6-A0B7-83014F1C64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28" y="4924863"/>
            <a:ext cx="1798909" cy="16341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9D766D-A984-4426-8B61-6A47BD06E9E7}"/>
              </a:ext>
            </a:extLst>
          </p:cNvPr>
          <p:cNvSpPr txBox="1"/>
          <p:nvPr/>
        </p:nvSpPr>
        <p:spPr>
          <a:xfrm>
            <a:off x="1633318" y="2280625"/>
            <a:ext cx="910531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Sassoon Penpals" panose="02000400000000000000" pitchFamily="50" charset="0"/>
              </a:rPr>
              <a:t>Patterns are found in all different types of art.</a:t>
            </a:r>
          </a:p>
        </p:txBody>
      </p:sp>
    </p:spTree>
    <p:extLst>
      <p:ext uri="{BB962C8B-B14F-4D97-AF65-F5344CB8AC3E}">
        <p14:creationId xmlns:p14="http://schemas.microsoft.com/office/powerpoint/2010/main" val="22724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F9D766D-A984-4426-8B61-6A47BD06E9E7}"/>
              </a:ext>
            </a:extLst>
          </p:cNvPr>
          <p:cNvSpPr txBox="1"/>
          <p:nvPr/>
        </p:nvSpPr>
        <p:spPr>
          <a:xfrm>
            <a:off x="1703657" y="2533843"/>
            <a:ext cx="910531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Sassoon Penpals" panose="02000400000000000000" pitchFamily="50" charset="0"/>
              </a:rPr>
              <a:t>Patterns can create texture.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518E6-1EB2-45B0-B913-616B3A29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5" y="201246"/>
            <a:ext cx="1871980" cy="2176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37089-942F-4435-B96F-076EA2C7F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59" y="3876507"/>
            <a:ext cx="2622088" cy="2816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96A33D-58AD-4B4D-8102-0B032F224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4" y="3876507"/>
            <a:ext cx="3048001" cy="2780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86316A-16AC-4935-8BB0-6E92EFF4C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92" y="3890575"/>
            <a:ext cx="2778369" cy="2781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E210D7-A08E-4F05-B86C-5D5934B3D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98" y="3893597"/>
            <a:ext cx="2490823" cy="27819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5E7928-DCC6-438F-8073-07414B89E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50" y="165317"/>
            <a:ext cx="1881285" cy="22091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5E5AEF-98A2-4808-A3CB-61CCCFD5F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43" y="198224"/>
            <a:ext cx="2447925" cy="21761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458EB8-44C0-4F2F-AABF-5CDE65F13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198224"/>
            <a:ext cx="2466975" cy="21761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23CA277-992D-4F5C-A6D0-4B717A78FE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31" y="198224"/>
            <a:ext cx="2466975" cy="21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7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F9D766D-A984-4426-8B61-6A47BD06E9E7}"/>
              </a:ext>
            </a:extLst>
          </p:cNvPr>
          <p:cNvSpPr txBox="1"/>
          <p:nvPr/>
        </p:nvSpPr>
        <p:spPr>
          <a:xfrm>
            <a:off x="259553" y="2533843"/>
            <a:ext cx="1182088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Sassoon Penpals" panose="02000400000000000000" pitchFamily="50" charset="0"/>
              </a:rPr>
              <a:t>Patterns can make pictures look 3D.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13A5E-3BC7-4145-8148-40BACE9C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4" y="168738"/>
            <a:ext cx="3168821" cy="2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A11925-743C-4574-AD8B-B71B3D453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b="13046"/>
          <a:stretch/>
        </p:blipFill>
        <p:spPr>
          <a:xfrm>
            <a:off x="9032704" y="168737"/>
            <a:ext cx="3008142" cy="2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D4413-7E12-4378-8729-B96E9C238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56" y="3848372"/>
            <a:ext cx="2483087" cy="285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9770B-FD84-4E8D-B7B1-235ECEC7C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3" y="4009293"/>
            <a:ext cx="4129567" cy="2679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2302FF-5670-47B9-A832-9BB2C5DA1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53" y="4009293"/>
            <a:ext cx="4176093" cy="2679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8B69A-6306-46D6-B720-8BE4DB64D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61" y="251388"/>
            <a:ext cx="3486957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6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F9D766D-A984-4426-8B61-6A47BD06E9E7}"/>
              </a:ext>
            </a:extLst>
          </p:cNvPr>
          <p:cNvSpPr txBox="1"/>
          <p:nvPr/>
        </p:nvSpPr>
        <p:spPr>
          <a:xfrm>
            <a:off x="185559" y="212674"/>
            <a:ext cx="1182088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Sassoon Penpals" panose="02000400000000000000" pitchFamily="50" charset="0"/>
              </a:rPr>
              <a:t>Today we are going to create a pattern patchwork to try out different patterns in our sketchbooks.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EBA04-20A7-4800-973A-6B0AFD165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2" y="2187526"/>
            <a:ext cx="5542157" cy="445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250BE5-0FD7-4B3C-8640-5ACF3F8F3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87526"/>
            <a:ext cx="5785997" cy="44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4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42727-FEE5-49EB-BD9A-7A13BD5C1944}"/>
              </a:ext>
            </a:extLst>
          </p:cNvPr>
          <p:cNvSpPr/>
          <p:nvPr/>
        </p:nvSpPr>
        <p:spPr>
          <a:xfrm>
            <a:off x="618978" y="374524"/>
            <a:ext cx="11254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u="sng" dirty="0">
                <a:latin typeface="Sassoon Penpals" panose="02000400000000000000" pitchFamily="50" charset="0"/>
              </a:rPr>
              <a:t>L.O. To experiment with pattern and texture.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A28518-1E36-41A6-BD41-2C76718F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5" y="1359802"/>
            <a:ext cx="5120294" cy="512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7BCCB1-894F-4C2D-AFD4-96AC1FEF7980}"/>
              </a:ext>
            </a:extLst>
          </p:cNvPr>
          <p:cNvSpPr txBox="1"/>
          <p:nvPr/>
        </p:nvSpPr>
        <p:spPr>
          <a:xfrm>
            <a:off x="5781822" y="1359802"/>
            <a:ext cx="6203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enpals" panose="02000400000000000000" pitchFamily="50" charset="0"/>
              </a:rPr>
              <a:t>Create your own pattern patchwork in your sketchbook using your writing pencil and colouring pencils.</a:t>
            </a:r>
          </a:p>
          <a:p>
            <a:endParaRPr lang="en-GB" sz="4000" dirty="0">
              <a:latin typeface="Sassoon Penpals" panose="02000400000000000000" pitchFamily="50" charset="0"/>
            </a:endParaRPr>
          </a:p>
          <a:p>
            <a:r>
              <a:rPr lang="en-GB" sz="4000" dirty="0">
                <a:latin typeface="Sassoon Penpals" panose="02000400000000000000" pitchFamily="50" charset="0"/>
              </a:rPr>
              <a:t>Use one colour for each pattern. Try using circles, lines, dots, squares and different shapes to create patterns. </a:t>
            </a:r>
          </a:p>
        </p:txBody>
      </p:sp>
    </p:spTree>
    <p:extLst>
      <p:ext uri="{BB962C8B-B14F-4D97-AF65-F5344CB8AC3E}">
        <p14:creationId xmlns:p14="http://schemas.microsoft.com/office/powerpoint/2010/main" val="1685778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106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Sassoon Penpals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TT. Class</dc:creator>
  <cp:lastModifiedBy>Teacher TT. Class</cp:lastModifiedBy>
  <cp:revision>6</cp:revision>
  <dcterms:created xsi:type="dcterms:W3CDTF">2021-01-04T14:33:43Z</dcterms:created>
  <dcterms:modified xsi:type="dcterms:W3CDTF">2021-01-04T15:21:29Z</dcterms:modified>
</cp:coreProperties>
</file>